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B1F-6512-40FC-85AA-4916D50CBF23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0C01-F741-4E61-8226-7B8CC89F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B1F-6512-40FC-85AA-4916D50CBF23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0C01-F741-4E61-8226-7B8CC89F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B1F-6512-40FC-85AA-4916D50CBF23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0C01-F741-4E61-8226-7B8CC89F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B1F-6512-40FC-85AA-4916D50CBF23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0C01-F741-4E61-8226-7B8CC89F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B1F-6512-40FC-85AA-4916D50CBF23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0C01-F741-4E61-8226-7B8CC89F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B1F-6512-40FC-85AA-4916D50CBF23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0C01-F741-4E61-8226-7B8CC89F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B1F-6512-40FC-85AA-4916D50CBF23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0C01-F741-4E61-8226-7B8CC89F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B1F-6512-40FC-85AA-4916D50CBF23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0C01-F741-4E61-8226-7B8CC89F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B1F-6512-40FC-85AA-4916D50CBF23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0C01-F741-4E61-8226-7B8CC89F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B1F-6512-40FC-85AA-4916D50CBF23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0C01-F741-4E61-8226-7B8CC89F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6B1F-6512-40FC-85AA-4916D50CBF23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0C01-F741-4E61-8226-7B8CC89F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D6B1F-6512-40FC-85AA-4916D50CBF23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E0C01-F741-4E61-8226-7B8CC89F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/upload.wikimedia.org/wikipedia/commons/e/eb/Statue-Augustus.jpg" TargetMode="Externa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ancient-history/nero" TargetMode="External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Relationship Id="rId3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hyperlink" Target="http://www.history.com/shows/mankind-the-story-of-all-of-us/videos/mankind-the-story-of-all-of-us-aqueducts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CH. 13/Sec. 1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Roman Empire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ile:Statue-August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45333"/>
          <a:stretch>
            <a:fillRect/>
          </a:stretch>
        </p:blipFill>
        <p:spPr bwMode="auto">
          <a:xfrm>
            <a:off x="5928732" y="533400"/>
            <a:ext cx="2910468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Augustus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Considered the best Roman emperor: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rought peace to Rome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Monarchy; but still had a senate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Shrank the army; raised pay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Fought corruption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Stimulated the economy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After his death he was deified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declared a god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arendt.mcmaster.ca/~coins/images/full/1192756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4417" y="228600"/>
            <a:ext cx="2440983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752600"/>
            <a:ext cx="5257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Tiberius took over after Augustus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Stepson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Nero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Considered a failure as an emperor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Killed many Roman citizens and close relatives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1st emperor to persecute Christians</a:t>
            </a:r>
          </a:p>
          <a:p>
            <a:pPr lvl="1">
              <a:buNone/>
            </a:pPr>
            <a:r>
              <a:rPr lang="en-US" sz="1700" dirty="0" smtClean="0">
                <a:solidFill>
                  <a:schemeClr val="bg1"/>
                </a:solidFill>
                <a:hlinkClick r:id="rId3"/>
              </a:rPr>
              <a:t>http://www.history.com/topics/ancient-history/nero</a:t>
            </a:r>
            <a:endParaRPr lang="en-US" sz="1700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://i.dailymail.co.uk/i/pix/2009/09/30/article-1216986-06A3E938000005DC-432_306x4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6187" y="304800"/>
            <a:ext cx="2149813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xtimeline.com/__UserPic_Large/79464/evt101016133600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04800"/>
            <a:ext cx="3333750" cy="2343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082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Augustus rule brought peace =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Pax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Romana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defRPr/>
            </a:pPr>
            <a:r>
              <a:rPr lang="en-US" dirty="0">
                <a:solidFill>
                  <a:schemeClr val="bg1"/>
                </a:solidFill>
              </a:rPr>
              <a:t>Latin </a:t>
            </a:r>
            <a:r>
              <a:rPr lang="en-US" dirty="0" smtClean="0">
                <a:solidFill>
                  <a:schemeClr val="bg1"/>
                </a:solidFill>
              </a:rPr>
              <a:t>for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>peace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</a:rPr>
              <a:t>Lasted from 30 B.C. to 180 A.D.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</a:rPr>
              <a:t>No major wars threatened peoples lives</a:t>
            </a:r>
            <a:endParaRPr lang="en-US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Changes under Augustus:</a:t>
            </a:r>
          </a:p>
          <a:p>
            <a:pPr lvl="1">
              <a:defRPr/>
            </a:pPr>
            <a:r>
              <a:rPr lang="en-US" dirty="0">
                <a:solidFill>
                  <a:schemeClr val="bg1"/>
                </a:solidFill>
              </a:rPr>
              <a:t>new roads, buildings, water systems, single system of money, police and fire protection</a:t>
            </a:r>
          </a:p>
          <a:p>
            <a:endParaRPr lang="en-US" dirty="0"/>
          </a:p>
        </p:txBody>
      </p:sp>
      <p:sp>
        <p:nvSpPr>
          <p:cNvPr id="4" name="WordArt 4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381000" y="914400"/>
            <a:ext cx="5181600" cy="7620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82157"/>
              </a:avLst>
            </a:prstTxWarp>
            <a:normAutofit/>
            <a:scene3d>
              <a:camera prst="legacyPerspectiveFront">
                <a:rot lat="19799985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18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Pax</a:t>
            </a:r>
            <a:r>
              <a:rPr lang="en-US" sz="18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 </a:t>
            </a:r>
            <a:r>
              <a:rPr lang="en-US" sz="1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Romana</a:t>
            </a:r>
            <a:endParaRPr lang="en-US" sz="18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707070"/>
                  </a:gs>
                  <a:gs pos="50000">
                    <a:srgbClr val="FFFFFF"/>
                  </a:gs>
                  <a:gs pos="100000">
                    <a:srgbClr val="707070"/>
                  </a:gs>
                </a:gsLst>
                <a:lin ang="2700000" scaled="1"/>
              </a:gradFill>
              <a:latin typeface="Impac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Roman Road 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124200"/>
            <a:ext cx="4136571" cy="2895600"/>
          </a:xfrm>
          <a:prstGeom prst="rect">
            <a:avLst/>
          </a:prstGeom>
          <a:noFill/>
        </p:spPr>
      </p:pic>
      <p:pic>
        <p:nvPicPr>
          <p:cNvPr id="19458" name="Picture 2" descr="http://www.lakeview.provo.edu/Site_School/602/images/milesto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685800"/>
            <a:ext cx="1905000" cy="21872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0292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 Roads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3434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“All roads lead to Rome”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Major roads extended out from Rome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50,000+ miles of road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Soldiers could march quickly from place to place.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Roman soldiers worked on the roads when not fighting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Sped up communication through the empire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Some are still used today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Superbly engineered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2.bp.blogspot.com/_YLc9zzUadGU/SwP_VIRYZcI/AAAAAAAAABM/XKHL-BNrDZU/s1600/roman-colosseum-arch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42900"/>
            <a:ext cx="2895600" cy="2171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4" name="Picture 2" descr="http://www.history.com/news/wp-content/uploads/2012/10/hl-roman-concre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523" y="304800"/>
            <a:ext cx="2752077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Architecture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67818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Concrete was a new material developed to build with.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Mixed small stones and sand with limestone, clay, and water.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mixture was then poured into a mold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Easier to work with than stone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Built large structure, domes, bridges, and arches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harrye11.edublogs.org/files/2010/11/image-wshiwq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533400"/>
            <a:ext cx="4224528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410" name="Picture 2" descr="http://www.okeanosgroup.com/blog/wp-content/uploads/2012/09/Roman-Aqueduc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05200"/>
            <a:ext cx="3733800" cy="2800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Aqueducts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Roman engineers designed water systems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Supplied towns with clean water.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Aqueduct: channel that moves water over land.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Water flowed into public fountains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Into homes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Public baths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Also carried waste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3963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>
                <a:hlinkClick r:id="rId4"/>
              </a:rPr>
              <a:t>http://www.history.com/shows/mankind-the-story-of-all-of-us/videos/mankind-the-story-of-all-of-us-aqueducts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Piracy made water trade dangerous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Romans cleared the sea of pirates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Ships carried grain, wine, olive oil, and pottery.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Farmers grew rich from trade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Craft workers: produced cloth, glass, pottery, metalworkers, and ships.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3041</TotalTime>
  <Words>349</Words>
  <Application>Microsoft Macintosh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CH. 13/Sec. 1 </vt:lpstr>
      <vt:lpstr>Augustus</vt:lpstr>
      <vt:lpstr>PowerPoint Presentation</vt:lpstr>
      <vt:lpstr>Pax Romana</vt:lpstr>
      <vt:lpstr>Roman Roads</vt:lpstr>
      <vt:lpstr>Architecture</vt:lpstr>
      <vt:lpstr>Aqueducts</vt:lpstr>
      <vt:lpstr>Trade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Thoward</dc:creator>
  <cp:lastModifiedBy>Tiffany Howard</cp:lastModifiedBy>
  <cp:revision>11</cp:revision>
  <dcterms:created xsi:type="dcterms:W3CDTF">2013-02-28T17:26:53Z</dcterms:created>
  <dcterms:modified xsi:type="dcterms:W3CDTF">2016-03-14T19:32:27Z</dcterms:modified>
</cp:coreProperties>
</file>