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16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FD147-40C4-4B8B-8768-324C88E9C2F1}" type="datetimeFigureOut">
              <a:rPr lang="en-US" smtClean="0"/>
              <a:pPr/>
              <a:t>2/25/15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9F932-6CC0-42F6-8599-AB15D84323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FD147-40C4-4B8B-8768-324C88E9C2F1}" type="datetimeFigureOut">
              <a:rPr lang="en-US" smtClean="0"/>
              <a:pPr/>
              <a:t>2/25/15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9F932-6CC0-42F6-8599-AB15D84323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FD147-40C4-4B8B-8768-324C88E9C2F1}" type="datetimeFigureOut">
              <a:rPr lang="en-US" smtClean="0"/>
              <a:pPr/>
              <a:t>2/25/15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9F932-6CC0-42F6-8599-AB15D84323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FD147-40C4-4B8B-8768-324C88E9C2F1}" type="datetimeFigureOut">
              <a:rPr lang="en-US" smtClean="0"/>
              <a:pPr/>
              <a:t>2/25/15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9F932-6CC0-42F6-8599-AB15D84323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FD147-40C4-4B8B-8768-324C88E9C2F1}" type="datetimeFigureOut">
              <a:rPr lang="en-US" smtClean="0"/>
              <a:pPr/>
              <a:t>2/25/15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9F932-6CC0-42F6-8599-AB15D84323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FD147-40C4-4B8B-8768-324C88E9C2F1}" type="datetimeFigureOut">
              <a:rPr lang="en-US" smtClean="0"/>
              <a:pPr/>
              <a:t>2/25/15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9F932-6CC0-42F6-8599-AB15D84323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FD147-40C4-4B8B-8768-324C88E9C2F1}" type="datetimeFigureOut">
              <a:rPr lang="en-US" smtClean="0"/>
              <a:pPr/>
              <a:t>2/25/15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9F932-6CC0-42F6-8599-AB15D84323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FD147-40C4-4B8B-8768-324C88E9C2F1}" type="datetimeFigureOut">
              <a:rPr lang="en-US" smtClean="0"/>
              <a:pPr/>
              <a:t>2/25/15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9F932-6CC0-42F6-8599-AB15D84323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FD147-40C4-4B8B-8768-324C88E9C2F1}" type="datetimeFigureOut">
              <a:rPr lang="en-US" smtClean="0"/>
              <a:pPr/>
              <a:t>2/25/15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9F932-6CC0-42F6-8599-AB15D84323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FD147-40C4-4B8B-8768-324C88E9C2F1}" type="datetimeFigureOut">
              <a:rPr lang="en-US" smtClean="0"/>
              <a:pPr/>
              <a:t>2/25/15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9F932-6CC0-42F6-8599-AB15D84323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FD147-40C4-4B8B-8768-324C88E9C2F1}" type="datetimeFigureOut">
              <a:rPr lang="en-US" smtClean="0"/>
              <a:pPr/>
              <a:t>2/25/15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9F932-6CC0-42F6-8599-AB15D84323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5FD147-40C4-4B8B-8768-324C88E9C2F1}" type="datetimeFigureOut">
              <a:rPr lang="en-US" smtClean="0"/>
              <a:pPr/>
              <a:t>2/25/15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F9F932-6CC0-42F6-8599-AB15D843233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Life During the Civil War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images8.alphacoders.com/287/2874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2438400"/>
            <a:ext cx="4272256" cy="2667000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Hardships of the South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4495800" cy="50292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Life in the South changed most dramatically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Armies spent most of their time in the South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The South suffered a lot of destruction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Farmers lost their crops and homes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Many Southern civilians became refugees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Many towns faced shortages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Food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Household items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http://jhupress.files.wordpress.com/2013/01/jones_figur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1" y="1752600"/>
            <a:ext cx="3200400" cy="43719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Roles </a:t>
            </a:r>
            <a:b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Women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76800" cy="47244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Women kept the economy going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Ran farms and factories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Taught school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Ran offices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Kept government records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Nurses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Many doctors didn’t welcome them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Believed to be to delicate for wartime hospitals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Spying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Women served as spies to gather information about the enemy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Disguise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Dressed up as men and became soldiers</a:t>
            </a:r>
          </a:p>
        </p:txBody>
      </p:sp>
      <p:pic>
        <p:nvPicPr>
          <p:cNvPr id="15362" name="Picture 2" descr="http://www.ourstate.com/wp-content/uploads/2011/11/civil-war-wom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81000"/>
            <a:ext cx="3962399" cy="198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Prisoners of War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4191000" cy="50292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Each side had prison camps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Little or nothing to eat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Men slept in shallow holes dug in the ground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Andersonville Confederate Prison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Built to hold 10,000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By August 1864 it held 33,000</a:t>
            </a:r>
          </a:p>
        </p:txBody>
      </p:sp>
      <p:pic>
        <p:nvPicPr>
          <p:cNvPr id="14338" name="Picture 2" descr="http://24.media.tumblr.com/tumblr_m3npg9tewF1qjkcuso1_128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1905000"/>
            <a:ext cx="4638349" cy="358140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Jail Without Trial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3528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Habeas Corpus was suspended by Lincoln &amp; Davis during the war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Both sides were able to hold prisoners without putting them on trial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098" name="Picture 2" descr="http://cdn.dipity.com/uploads/events/1c8baf5cddadb00139f96392d768a4ce_1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2133600"/>
            <a:ext cx="3048000" cy="2943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25.media.tumblr.com/tumblr_ln3o2bTEL51qcp6xao1_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4267200"/>
            <a:ext cx="2819400" cy="2114551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074" name="Picture 2" descr="http://www.skinnerinc.com/full/610/9536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01250">
            <a:off x="6811395" y="3755872"/>
            <a:ext cx="1991680" cy="289346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Draft Laws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95400"/>
            <a:ext cx="4038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Both sides faced difficulty getting troops to sign up.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Confederate Congress passed the Draft in 1862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Men between 18-35 were required to serve for 3 years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Later they altered the ages from 17-50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Exceptions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You could hire a substitute  to serve in your place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A man with 20 or more slaves didn’t have to serve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North offered a bounty/sum of money to encourage men to join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Draft was passed in 1863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Men ages 20-45 had to register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Could hire a substitute or pay $300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media.commercialappeal.com/media/img/photos/2011/02/11/05_civil_warx_t6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304801"/>
            <a:ext cx="3279581" cy="2209800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War &amp; Economy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951037"/>
            <a:ext cx="4038600" cy="4525963"/>
          </a:xfrm>
        </p:spPr>
        <p:txBody>
          <a:bodyPr>
            <a:normAutofit/>
          </a:bodyPr>
          <a:lstStyle/>
          <a:p>
            <a:r>
              <a:rPr lang="en-US" smtClean="0">
                <a:solidFill>
                  <a:schemeClr val="bg1"/>
                </a:solidFill>
              </a:rPr>
              <a:t>3 </a:t>
            </a:r>
            <a:r>
              <a:rPr lang="en-US" dirty="0" smtClean="0">
                <a:solidFill>
                  <a:schemeClr val="bg1"/>
                </a:solidFill>
              </a:rPr>
              <a:t>ways to pay for war: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Borrowed money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Passed new taxes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Printed money</a:t>
            </a:r>
          </a:p>
          <a:p>
            <a:pPr marL="571500" indent="-514350"/>
            <a:r>
              <a:rPr lang="en-US" dirty="0" smtClean="0">
                <a:solidFill>
                  <a:schemeClr val="bg1"/>
                </a:solidFill>
              </a:rPr>
              <a:t>Northern bills became known as greenbacks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951037"/>
            <a:ext cx="4038600" cy="4525963"/>
          </a:xfrm>
        </p:spPr>
        <p:txBody>
          <a:bodyPr>
            <a:normAutofit/>
          </a:bodyPr>
          <a:lstStyle/>
          <a:p>
            <a:pPr marL="571500" indent="-514350"/>
            <a:r>
              <a:rPr lang="en-US" dirty="0" smtClean="0">
                <a:solidFill>
                  <a:schemeClr val="bg1"/>
                </a:solidFill>
              </a:rPr>
              <a:t>The Northern economy made money off the war</a:t>
            </a:r>
          </a:p>
          <a:p>
            <a:pPr marL="971550" lvl="1" indent="-514350"/>
            <a:r>
              <a:rPr lang="en-US" dirty="0" smtClean="0">
                <a:solidFill>
                  <a:schemeClr val="bg1"/>
                </a:solidFill>
              </a:rPr>
              <a:t>Made guns, ammunition, shoes, and uniforms</a:t>
            </a:r>
          </a:p>
          <a:p>
            <a:pPr marL="971550" lvl="1" indent="-514350"/>
            <a:r>
              <a:rPr lang="en-US" dirty="0" smtClean="0">
                <a:solidFill>
                  <a:schemeClr val="bg1"/>
                </a:solidFill>
              </a:rPr>
              <a:t>Farmers sold their crops to feed the troops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306</Words>
  <Application>Microsoft Macintosh PowerPoint</Application>
  <PresentationFormat>On-screen Show (4:3)</PresentationFormat>
  <Paragraphs>54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Life During the Civil War</vt:lpstr>
      <vt:lpstr>Hardships of the South</vt:lpstr>
      <vt:lpstr>New Roles  for Women</vt:lpstr>
      <vt:lpstr>Prisoners of War</vt:lpstr>
      <vt:lpstr>Jail Without Trial</vt:lpstr>
      <vt:lpstr>Draft Laws</vt:lpstr>
      <vt:lpstr>War &amp; Economy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Thoward</dc:creator>
  <cp:lastModifiedBy>Tiffany Howard</cp:lastModifiedBy>
  <cp:revision>9</cp:revision>
  <dcterms:created xsi:type="dcterms:W3CDTF">2013-03-21T12:31:54Z</dcterms:created>
  <dcterms:modified xsi:type="dcterms:W3CDTF">2015-02-25T17:46:34Z</dcterms:modified>
</cp:coreProperties>
</file>