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6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B7C5-50C5-47A5-BF90-CEC41990B7CA}" type="datetimeFigureOut">
              <a:rPr lang="en-US" smtClean="0"/>
              <a:pPr/>
              <a:t>5/7/15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AEDA9-522B-4934-A723-A6017C0EC1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B7C5-50C5-47A5-BF90-CEC41990B7CA}" type="datetimeFigureOut">
              <a:rPr lang="en-US" smtClean="0"/>
              <a:pPr/>
              <a:t>5/7/15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AEDA9-522B-4934-A723-A6017C0EC1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B7C5-50C5-47A5-BF90-CEC41990B7CA}" type="datetimeFigureOut">
              <a:rPr lang="en-US" smtClean="0"/>
              <a:pPr/>
              <a:t>5/7/15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AEDA9-522B-4934-A723-A6017C0EC1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B7C5-50C5-47A5-BF90-CEC41990B7CA}" type="datetimeFigureOut">
              <a:rPr lang="en-US" smtClean="0"/>
              <a:pPr/>
              <a:t>5/7/15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AEDA9-522B-4934-A723-A6017C0EC1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B7C5-50C5-47A5-BF90-CEC41990B7CA}" type="datetimeFigureOut">
              <a:rPr lang="en-US" smtClean="0"/>
              <a:pPr/>
              <a:t>5/7/15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AEDA9-522B-4934-A723-A6017C0EC1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B7C5-50C5-47A5-BF90-CEC41990B7CA}" type="datetimeFigureOut">
              <a:rPr lang="en-US" smtClean="0"/>
              <a:pPr/>
              <a:t>5/7/15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AEDA9-522B-4934-A723-A6017C0EC1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B7C5-50C5-47A5-BF90-CEC41990B7CA}" type="datetimeFigureOut">
              <a:rPr lang="en-US" smtClean="0"/>
              <a:pPr/>
              <a:t>5/7/15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AEDA9-522B-4934-A723-A6017C0EC1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B7C5-50C5-47A5-BF90-CEC41990B7CA}" type="datetimeFigureOut">
              <a:rPr lang="en-US" smtClean="0"/>
              <a:pPr/>
              <a:t>5/7/15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AEDA9-522B-4934-A723-A6017C0EC1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B7C5-50C5-47A5-BF90-CEC41990B7CA}" type="datetimeFigureOut">
              <a:rPr lang="en-US" smtClean="0"/>
              <a:pPr/>
              <a:t>5/7/15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AEDA9-522B-4934-A723-A6017C0EC1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B7C5-50C5-47A5-BF90-CEC41990B7CA}" type="datetimeFigureOut">
              <a:rPr lang="en-US" smtClean="0"/>
              <a:pPr/>
              <a:t>5/7/15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AEDA9-522B-4934-A723-A6017C0EC1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B7C5-50C5-47A5-BF90-CEC41990B7CA}" type="datetimeFigureOut">
              <a:rPr lang="en-US" smtClean="0"/>
              <a:pPr/>
              <a:t>5/7/15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AEDA9-522B-4934-A723-A6017C0EC1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0B7C5-50C5-47A5-BF90-CEC41990B7CA}" type="datetimeFigureOut">
              <a:rPr lang="en-US" smtClean="0"/>
              <a:pPr/>
              <a:t>5/7/15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AEDA9-522B-4934-A723-A6017C0EC1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en-US" dirty="0" smtClean="0"/>
              <a:t>THE WAR COMES TO AN END</a:t>
            </a:r>
            <a:endParaRPr lang="en-US" dirty="0"/>
          </a:p>
        </p:txBody>
      </p:sp>
      <p:pic>
        <p:nvPicPr>
          <p:cNvPr id="18434" name="Picture 2" descr="http://static.ddmcdn.com/gif/battle-of-gettysburg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133600"/>
            <a:ext cx="3810000" cy="2619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Gettysburg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3352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Turning point against the Confederates</a:t>
            </a:r>
          </a:p>
          <a:p>
            <a:r>
              <a:rPr lang="en-US" dirty="0" smtClean="0"/>
              <a:t>Lasted 3 days</a:t>
            </a:r>
          </a:p>
          <a:p>
            <a:r>
              <a:rPr lang="en-US" dirty="0" smtClean="0"/>
              <a:t>7,500 soldiers died</a:t>
            </a:r>
          </a:p>
          <a:p>
            <a:r>
              <a:rPr lang="en-US" dirty="0" smtClean="0"/>
              <a:t>Last battle fought on Northern soil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3314" name="Picture 2" descr="http://capitolbadgers.files.wordpress.com/2010/07/gettysbu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209800"/>
            <a:ext cx="5286373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Gettysburg Address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676400"/>
            <a:ext cx="4800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Dedication Ceremony; Nov 19, 1863</a:t>
            </a:r>
          </a:p>
          <a:p>
            <a:r>
              <a:rPr lang="en-US" dirty="0" smtClean="0"/>
              <a:t>Famous speech by Abraham Lincoln</a:t>
            </a:r>
          </a:p>
          <a:p>
            <a:pPr lvl="1"/>
            <a:r>
              <a:rPr lang="en-US" dirty="0" smtClean="0"/>
              <a:t>Praised the bravery of Union soldiers</a:t>
            </a:r>
          </a:p>
          <a:p>
            <a:pPr lvl="1"/>
            <a:r>
              <a:rPr lang="en-US" dirty="0" smtClean="0"/>
              <a:t>Renewed the North’s commitment to winning the Civil War</a:t>
            </a:r>
          </a:p>
          <a:p>
            <a:pPr lvl="1"/>
            <a:r>
              <a:rPr lang="en-US" dirty="0" smtClean="0"/>
              <a:t>Short, but moving</a:t>
            </a:r>
            <a:endParaRPr lang="en-US" dirty="0"/>
          </a:p>
        </p:txBody>
      </p:sp>
      <p:pic>
        <p:nvPicPr>
          <p:cNvPr id="16386" name="Picture 2" descr="http://www.toptenz.net/wp-content/uploads/2012/06/lincoln-gettysburg.jpg"/>
          <p:cNvPicPr>
            <a:picLocks noChangeAspect="1" noChangeArrowheads="1"/>
          </p:cNvPicPr>
          <p:nvPr/>
        </p:nvPicPr>
        <p:blipFill>
          <a:blip r:embed="rId2" cstate="print"/>
          <a:srcRect b="7014"/>
          <a:stretch>
            <a:fillRect/>
          </a:stretch>
        </p:blipFill>
        <p:spPr bwMode="auto">
          <a:xfrm>
            <a:off x="533400" y="2209800"/>
            <a:ext cx="35052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www.yale.edu/terc/democracy/may1text/images/BarnardCharles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52800"/>
            <a:ext cx="4333875" cy="30265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Sherman’s March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4495800" cy="56388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To win re-election Lincoln need a victory</a:t>
            </a:r>
          </a:p>
          <a:p>
            <a:r>
              <a:rPr lang="en-US" b="1" dirty="0" smtClean="0"/>
              <a:t>General William Tecumseh Sherman carried out the Union’s plan to destroy Southern railroads and industries</a:t>
            </a:r>
          </a:p>
          <a:p>
            <a:pPr lvl="1"/>
            <a:r>
              <a:rPr lang="en-US" b="1" dirty="0" smtClean="0"/>
              <a:t>Sherman marched south from Tennessee with 10,000 troops to take Atlanta, Georgia</a:t>
            </a:r>
          </a:p>
          <a:p>
            <a:pPr lvl="1"/>
            <a:r>
              <a:rPr lang="en-US" b="1" dirty="0" smtClean="0"/>
              <a:t>Much of the city was destroyed— path of destruction was 60 miles wide </a:t>
            </a:r>
          </a:p>
          <a:p>
            <a:pPr lvl="1"/>
            <a:r>
              <a:rPr lang="en-US" b="1" dirty="0" smtClean="0"/>
              <a:t>Ordered any residents to leave</a:t>
            </a:r>
          </a:p>
          <a:p>
            <a:r>
              <a:rPr lang="en-US" b="1" dirty="0" smtClean="0"/>
              <a:t>Practiced total war</a:t>
            </a:r>
          </a:p>
          <a:p>
            <a:pPr lvl="1"/>
            <a:r>
              <a:rPr lang="en-US" b="1" dirty="0" smtClean="0"/>
              <a:t>Destroying civilian resources: RR’s, bridges, crops, livestock, burned plantations, freed slaves.</a:t>
            </a:r>
          </a:p>
          <a:p>
            <a:r>
              <a:rPr lang="en-US" b="1" dirty="0" smtClean="0"/>
              <a:t>Sherman’s March led to resentment for generations</a:t>
            </a:r>
          </a:p>
          <a:p>
            <a:endParaRPr lang="en-US" dirty="0"/>
          </a:p>
        </p:txBody>
      </p:sp>
      <p:pic>
        <p:nvPicPr>
          <p:cNvPr id="15362" name="Picture 2" descr="http://www.wired.com/images_blogs/thisdayintech/2010/11/gen_sherman_250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304800"/>
            <a:ext cx="2381250" cy="33718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229600" cy="1143000"/>
          </a:xfrm>
        </p:spPr>
        <p:txBody>
          <a:bodyPr/>
          <a:lstStyle/>
          <a:p>
            <a:pPr algn="r"/>
            <a:r>
              <a:rPr lang="en-US" dirty="0" smtClean="0"/>
              <a:t>South Surrenders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036637"/>
            <a:ext cx="5638800" cy="5821363"/>
          </a:xfrm>
        </p:spPr>
        <p:txBody>
          <a:bodyPr>
            <a:normAutofit/>
          </a:bodyPr>
          <a:lstStyle/>
          <a:p>
            <a:r>
              <a:rPr lang="en-US" dirty="0" smtClean="0"/>
              <a:t>Ulysses S. Grant closes in on Robert E. Lee’s army and demanded surrender</a:t>
            </a:r>
          </a:p>
          <a:p>
            <a:pPr lvl="1"/>
            <a:r>
              <a:rPr lang="en-US" dirty="0" smtClean="0"/>
              <a:t>“There is nothing left for me to do, but go and see General Grant….and I would rather die a 1,000 deaths.”</a:t>
            </a:r>
          </a:p>
          <a:p>
            <a:r>
              <a:rPr lang="en-US" dirty="0" smtClean="0"/>
              <a:t>April 9, 1865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t </a:t>
            </a:r>
            <a:r>
              <a:rPr lang="en-US" dirty="0"/>
              <a:t>the home of Wilmer </a:t>
            </a:r>
            <a:r>
              <a:rPr lang="en-US" dirty="0" err="1"/>
              <a:t>McClean</a:t>
            </a:r>
            <a:r>
              <a:rPr lang="en-US" dirty="0"/>
              <a:t> in the village of Appomattox Court House, Virginia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Lee officially surrenders to Grant</a:t>
            </a:r>
          </a:p>
        </p:txBody>
      </p:sp>
      <p:pic>
        <p:nvPicPr>
          <p:cNvPr id="14338" name="Picture 2" descr="http://tennesseerader.com/confederate/clipart/Images_3/Lee's%20Surren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3078"/>
            <a:ext cx="3505200" cy="2680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2" name="Picture 6" descr="http://upload.wikimedia.org/wikipedia/commons/thumb/f/f9/GenUSGrant.jpg/245px-GenUSGra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2333625" cy="3257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40" name="Picture 4" descr="http://blogs.loc.gov/civil-war-voices/files/2012/11/lee-fullsiz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2514600"/>
            <a:ext cx="1905000" cy="2352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Surrender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Grant described the scene as sad and depressing</a:t>
            </a:r>
          </a:p>
          <a:p>
            <a:pPr lvl="1"/>
            <a:r>
              <a:rPr lang="en-US" dirty="0" smtClean="0"/>
              <a:t>Commanded his soldiers to stop cheering because the South is their countrymen again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</a:t>
            </a:r>
            <a:r>
              <a:rPr lang="en-US" smtClean="0"/>
              <a:t>of </a:t>
            </a:r>
            <a:r>
              <a:rPr lang="en-US" smtClean="0"/>
              <a:t>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42672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620,000 lives lost in 4 years</a:t>
            </a:r>
          </a:p>
          <a:p>
            <a:r>
              <a:rPr lang="en-US" dirty="0" smtClean="0"/>
              <a:t>Slavery ended, but majority of slaves had no jobs or homes</a:t>
            </a:r>
          </a:p>
          <a:p>
            <a:r>
              <a:rPr lang="en-US" dirty="0" smtClean="0"/>
              <a:t>The southern economy was ruined</a:t>
            </a:r>
          </a:p>
          <a:p>
            <a:r>
              <a:rPr lang="en-US" dirty="0" smtClean="0"/>
              <a:t>Hostility between North and South remained for generations</a:t>
            </a:r>
            <a:endParaRPr lang="en-US" dirty="0"/>
          </a:p>
        </p:txBody>
      </p:sp>
      <p:pic>
        <p:nvPicPr>
          <p:cNvPr id="2050" name="Picture 2" descr="http://thelintinmypocket.files.wordpress.com/2012/04/a2bgentle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133600"/>
            <a:ext cx="4252608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Lincoln’s Death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528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Abraham Lincoln died 5 days later</a:t>
            </a:r>
          </a:p>
          <a:p>
            <a:pPr lvl="1"/>
            <a:r>
              <a:rPr lang="en-US" dirty="0" smtClean="0"/>
              <a:t>Shot in the Ford Theater, Washington D.C. during a play</a:t>
            </a:r>
          </a:p>
          <a:p>
            <a:pPr lvl="1"/>
            <a:r>
              <a:rPr lang="en-US" dirty="0" smtClean="0"/>
              <a:t>John Wilkes Booth; southerner was responsible for his death</a:t>
            </a:r>
          </a:p>
          <a:p>
            <a:pPr lvl="1"/>
            <a:r>
              <a:rPr lang="en-US" dirty="0" smtClean="0"/>
              <a:t>Andrew Johnson sworn in </a:t>
            </a:r>
            <a:endParaRPr lang="en-US" dirty="0"/>
          </a:p>
        </p:txBody>
      </p:sp>
      <p:pic>
        <p:nvPicPr>
          <p:cNvPr id="1026" name="Picture 2" descr="http://www.pri.org/theworld/files/images/800px-The_Assassination_of_President_Lincoln_-_Currier_and_Ives_2.jpg"/>
          <p:cNvPicPr>
            <a:picLocks noChangeAspect="1" noChangeArrowheads="1"/>
          </p:cNvPicPr>
          <p:nvPr/>
        </p:nvPicPr>
        <p:blipFill>
          <a:blip r:embed="rId2" cstate="print"/>
          <a:srcRect l="3200" t="4558" r="4000" b="11111"/>
          <a:stretch>
            <a:fillRect/>
          </a:stretch>
        </p:blipFill>
        <p:spPr bwMode="auto">
          <a:xfrm>
            <a:off x="4267200" y="1524000"/>
            <a:ext cx="4419600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http://upload.wikimedia.org/wikipedia/commons/7/7c/Andrew_Johns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505200"/>
            <a:ext cx="2746114" cy="2895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307</Words>
  <Application>Microsoft Macintosh PowerPoint</Application>
  <PresentationFormat>On-screen Show (4:3)</PresentationFormat>
  <Paragraphs>40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THE WAR COMES TO AN END</vt:lpstr>
      <vt:lpstr>Battle of Gettysburg</vt:lpstr>
      <vt:lpstr>Gettysburg Address</vt:lpstr>
      <vt:lpstr>Sherman’s March</vt:lpstr>
      <vt:lpstr>South Surrenders</vt:lpstr>
      <vt:lpstr>The Surrender</vt:lpstr>
      <vt:lpstr>Effects of the War</vt:lpstr>
      <vt:lpstr>Lincoln’s Death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Strain of War</dc:title>
  <dc:creator>Thoward</dc:creator>
  <cp:lastModifiedBy>Tiffany Howard</cp:lastModifiedBy>
  <cp:revision>9</cp:revision>
  <dcterms:created xsi:type="dcterms:W3CDTF">2013-03-22T12:28:20Z</dcterms:created>
  <dcterms:modified xsi:type="dcterms:W3CDTF">2015-05-07T12:34:52Z</dcterms:modified>
</cp:coreProperties>
</file>